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28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howGuides="1">
      <p:cViewPr varScale="1">
        <p:scale>
          <a:sx n="159" d="100"/>
          <a:sy n="159" d="100"/>
        </p:scale>
        <p:origin x="384" y="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45720" cy="4572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636EE-FC3F-45F7-93D8-92E09FDC75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11862C-B76A-4FEA-878F-7A00917B55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FFD675-7B0D-42FF-AA20-B764BC62B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4BE79-A15D-4081-8ED0-9118D820F1DD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CFE59-B2A5-4C36-A799-3003A400B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4E7266-2418-42CD-99F3-BCE900D27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6B9DE-87FC-41D6-B822-4D5A2399C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438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9409C-2F21-46B6-83E1-536A4E194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82993D-8B74-420D-8D02-55EE3917CA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CC77F9-9BFE-4161-9EFD-4B04EDD0D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4BE79-A15D-4081-8ED0-9118D820F1DD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37513F-BB7D-46FB-AEE1-502563D8F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261F4B-95E3-4CF0-9541-111AD18DA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6B9DE-87FC-41D6-B822-4D5A2399C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270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CA6F3C5-6C7F-4077-A613-5E7B798297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4B6115-23B9-4B46-AF32-9ECD98D545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F1109E-544E-4716-97AB-849500131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4BE79-A15D-4081-8ED0-9118D820F1DD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CD6AB0-D7DE-440C-A9AB-C16AD1011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70B9F-AAA1-4846-B841-CA6A9AC71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6B9DE-87FC-41D6-B822-4D5A2399C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279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E8BE1-6761-464D-AF81-68DA049D9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572741-C734-4038-9052-65CF9C3DE9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CB4C3A-5931-412F-8C08-C161F2907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4BE79-A15D-4081-8ED0-9118D820F1DD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077C8-DDE4-4408-A348-10DA22177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640597-42B0-4E4E-BC42-18FBCDF2E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6B9DE-87FC-41D6-B822-4D5A2399C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54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4548F-D10F-4981-9C8E-2B193DFDB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9BF59E-3ED9-4328-A750-5C02C1CA1C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6D5CC-B8D3-4531-B0AC-E73DC7E5C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4BE79-A15D-4081-8ED0-9118D820F1DD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4585E0-DFFF-4655-88AF-939990AB0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CECFF0-89E2-4D2E-9C8A-7CE9FD594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6B9DE-87FC-41D6-B822-4D5A2399C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314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D53D9-0CF6-4538-B070-08E173722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DCC9A-66D2-4FE7-B5BD-2B62A2EFFE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BEAABE-D867-41DD-88A2-DCAA2B26D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283BCB-92DE-4D1E-9DA6-B799BC486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4BE79-A15D-4081-8ED0-9118D820F1DD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F18382-4F37-4C8F-87CA-8E17E779B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372E1B-D5BF-4BE9-A12D-C09DBA5DE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6B9DE-87FC-41D6-B822-4D5A2399C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919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9A0A0-9D32-41E5-9379-721A07CFC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1CDF01-AE09-47DF-9E84-2CBA342627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943CA8-3D04-44EE-AF3E-46362D5A51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F256E7-0A5E-43BC-865C-9C8FF18E7F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D4757E-43CD-4DBF-9F4C-FC84BDAA74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CDB5A6-85D0-42F8-B38B-40558AF17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4BE79-A15D-4081-8ED0-9118D820F1DD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BB4B4F-C7A7-4E4B-B1F9-A6736D4BB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8678C6-BBF7-4C4B-8435-3054E7E6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6B9DE-87FC-41D6-B822-4D5A2399C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273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A4B2E-1F89-487C-BDAD-48F9EEB6F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F556E57-9D1D-456B-9BF4-27F6B66EF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4BE79-A15D-4081-8ED0-9118D820F1DD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B89263-C3E9-4D30-8012-1AFBC7766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F062E0-9F95-4346-8C4E-50E259D51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6B9DE-87FC-41D6-B822-4D5A2399C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969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8D82627-BE26-444D-8BA8-4E199209DC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4BE79-A15D-4081-8ED0-9118D820F1DD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9C157E-CB93-41D3-B0D3-EC619E37B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FC762C-A72A-4979-996A-FDB76CB24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6B9DE-87FC-41D6-B822-4D5A2399C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336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4213A-B5B1-42A1-8F1E-2C548BBB8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D1FB39-21BA-442D-825E-7B2DAB6659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BA3335-C3E2-4426-9CBB-5F33D44C7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055056-78DB-4ED8-96F6-6BBC25140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4BE79-A15D-4081-8ED0-9118D820F1DD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EA2C42-1AE1-4122-816C-6B15A3E7B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05C6A5-DCC6-4B69-84AD-977577E96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6B9DE-87FC-41D6-B822-4D5A2399C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54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ACEB2-C4FC-49E9-9BC7-9F404FC7B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E2E519-2772-45D1-886C-104CBFDF44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60D35D-0035-41D2-9E05-BA0BAEAED7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9190E6-0E90-47E5-BD00-72248F25C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4BE79-A15D-4081-8ED0-9118D820F1DD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0EB766-A431-44ED-9F50-2A8996D9A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C8DFF0-1A7A-4631-AE3F-A6D494348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6B9DE-87FC-41D6-B822-4D5A2399C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393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55188A-8DE5-42E5-B4BD-4FA3228F4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7F14A5-245C-4E47-905E-27E83390CD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079976-E286-4C4E-8024-E1A2CCD7C8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4BE79-A15D-4081-8ED0-9118D820F1DD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CCBB01-92E6-413E-8D5C-D6EA445A69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F61CCF-55CB-4439-8E5E-FB8C2CBC7C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6B9DE-87FC-41D6-B822-4D5A2399C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757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3D09407-53BC-485E-B4CE-BC5E4FC4B2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21DB988-49FC-4608-B0A2-E2F3A40190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B4FC18-F59D-449D-A2E4-CAF7B1A93E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5470" y="1735879"/>
            <a:ext cx="10640754" cy="775845"/>
          </a:xfrm>
        </p:spPr>
        <p:txBody>
          <a:bodyPr anchor="ctr">
            <a:norm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Paper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B24E5B-AFE1-4840-BF47-D22FD5BD66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8664" y="2479974"/>
            <a:ext cx="9163757" cy="775845"/>
          </a:xfrm>
        </p:spPr>
        <p:txBody>
          <a:bodyPr anchor="ctr">
            <a:noAutofit/>
          </a:bodyPr>
          <a:lstStyle/>
          <a:p>
            <a:pPr marL="342900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 Presenter and co-authors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Student’s University and Affiliations of co-authors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9B930FD-8671-4C4C-ADCF-73AC1D0CD4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9676747" y="0"/>
            <a:ext cx="2514948" cy="2174333"/>
            <a:chOff x="-305" y="-4155"/>
            <a:chExt cx="2514948" cy="2174333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35B12C1-569C-4E37-AA33-7EF215F201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23E2660-7810-46F6-8752-187127C830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991DC45-0378-45B3-B325-FB8F98545E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228F5BA-5150-4554-B7EA-93F371F3B1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83C2651-AE0C-4AE4-8725-E2F9414FE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-305" y="4322879"/>
            <a:ext cx="3378428" cy="2535121"/>
            <a:chOff x="-305" y="-1"/>
            <a:chExt cx="3832880" cy="2876136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CE13265-B5D2-47B4-A199-E05F390D5B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93EBD03-D832-462C-9304-7273698ED4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D53D3E2-805E-40D2-964F-352BF6D476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7A9A916-A926-43E6-800F-432ABC3F24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D60EDC02-63A2-4D40-A17A-973E05AFDE94}"/>
              </a:ext>
            </a:extLst>
          </p:cNvPr>
          <p:cNvSpPr/>
          <p:nvPr/>
        </p:nvSpPr>
        <p:spPr>
          <a:xfrm>
            <a:off x="10692421" y="5373722"/>
            <a:ext cx="1291972" cy="12344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Area for Logo of student’s university</a:t>
            </a: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1F637DEC-644D-43BA-9D51-855C090FDA15}"/>
              </a:ext>
            </a:extLst>
          </p:cNvPr>
          <p:cNvSpPr txBox="1">
            <a:spLocks/>
          </p:cNvSpPr>
          <p:nvPr/>
        </p:nvSpPr>
        <p:spPr>
          <a:xfrm>
            <a:off x="1706880" y="3429001"/>
            <a:ext cx="8778240" cy="315468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Abstract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l">
              <a:lnSpc>
                <a:spcPct val="100000"/>
              </a:lnSpc>
              <a:spcBef>
                <a:spcPts val="200"/>
              </a:spcBef>
            </a:pP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 more than 100 words.</a:t>
            </a:r>
          </a:p>
          <a:p>
            <a:pPr algn="l">
              <a:lnSpc>
                <a:spcPct val="100000"/>
              </a:lnSpc>
              <a:spcBef>
                <a:spcPts val="200"/>
              </a:spcBef>
            </a:pP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Suggested points to be presented:</a:t>
            </a:r>
          </a:p>
          <a:p>
            <a:pPr marL="342900" indent="-342900" algn="l">
              <a:lnSpc>
                <a:spcPct val="100000"/>
              </a:lnSpc>
              <a:spcBef>
                <a:spcPts val="200"/>
              </a:spcBef>
              <a:buAutoNum type="arabicPeriod"/>
            </a:pP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Specific motivation of this work</a:t>
            </a:r>
          </a:p>
          <a:p>
            <a:pPr marL="342900" indent="-342900" algn="l">
              <a:lnSpc>
                <a:spcPct val="100000"/>
              </a:lnSpc>
              <a:spcBef>
                <a:spcPts val="200"/>
              </a:spcBef>
              <a:buAutoNum type="arabicPeriod"/>
            </a:pP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Technical challenges to be addressed in this work</a:t>
            </a:r>
          </a:p>
          <a:p>
            <a:pPr marL="342900" indent="-342900" algn="l">
              <a:lnSpc>
                <a:spcPct val="100000"/>
              </a:lnSpc>
              <a:spcBef>
                <a:spcPts val="200"/>
              </a:spcBef>
              <a:buAutoNum type="arabicPeriod"/>
            </a:pP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Proposed method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752195B-1277-3340-1BDB-FC43D4C81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" y="120394"/>
            <a:ext cx="5760776" cy="1147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027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60EDC02-63A2-4D40-A17A-973E05AFDE94}"/>
              </a:ext>
            </a:extLst>
          </p:cNvPr>
          <p:cNvSpPr/>
          <p:nvPr/>
        </p:nvSpPr>
        <p:spPr>
          <a:xfrm>
            <a:off x="11125199" y="50396"/>
            <a:ext cx="815009" cy="7406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Area for Logo of student’s university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262DCE-9A93-40D8-B35F-F76EB5FF9E5A}"/>
              </a:ext>
            </a:extLst>
          </p:cNvPr>
          <p:cNvSpPr txBox="1"/>
          <p:nvPr/>
        </p:nvSpPr>
        <p:spPr>
          <a:xfrm>
            <a:off x="243840" y="914401"/>
            <a:ext cx="5623560" cy="258532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Suggested points to be presented here</a:t>
            </a:r>
          </a:p>
          <a:p>
            <a:r>
              <a:rPr 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One figure for design</a:t>
            </a:r>
          </a:p>
          <a:p>
            <a:pPr marL="342900" indent="-342900"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6C73E70-F56B-4584-9201-D3B3F34C7B9F}"/>
              </a:ext>
            </a:extLst>
          </p:cNvPr>
          <p:cNvSpPr txBox="1"/>
          <p:nvPr/>
        </p:nvSpPr>
        <p:spPr>
          <a:xfrm>
            <a:off x="225463" y="3779365"/>
            <a:ext cx="5623560" cy="258532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Suggested points to be presented here</a:t>
            </a:r>
          </a:p>
          <a:p>
            <a:r>
              <a:rPr 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figures for results</a:t>
            </a:r>
          </a:p>
          <a:p>
            <a:pPr marL="342900" indent="-342900"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FB5E1C2-C946-49E3-AFF6-3F134FB6D874}"/>
              </a:ext>
            </a:extLst>
          </p:cNvPr>
          <p:cNvSpPr txBox="1"/>
          <p:nvPr/>
        </p:nvSpPr>
        <p:spPr>
          <a:xfrm>
            <a:off x="6316649" y="914400"/>
            <a:ext cx="5623560" cy="258532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Suggested points to be presented here</a:t>
            </a:r>
          </a:p>
          <a:p>
            <a:r>
              <a:rPr 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figures for results</a:t>
            </a:r>
          </a:p>
          <a:p>
            <a:pPr marL="342900" indent="-342900"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B2A7385-6569-4BC3-A5D9-8BD05DDA42C0}"/>
              </a:ext>
            </a:extLst>
          </p:cNvPr>
          <p:cNvSpPr txBox="1"/>
          <p:nvPr/>
        </p:nvSpPr>
        <p:spPr>
          <a:xfrm>
            <a:off x="6316649" y="3774064"/>
            <a:ext cx="5623560" cy="258532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Suggested points to be presented here</a:t>
            </a:r>
          </a:p>
          <a:p>
            <a:r>
              <a:rPr 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Benchmark and Conclusions</a:t>
            </a:r>
          </a:p>
          <a:p>
            <a:pPr marL="342900" indent="-342900"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B457D87A-44B7-4439-80FA-F1888EDEB2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64280" y="29717"/>
            <a:ext cx="7178040" cy="775845"/>
          </a:xfrm>
        </p:spPr>
        <p:txBody>
          <a:bodyPr anchor="ctr">
            <a:norm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Paper Title and Student’s name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475EE044-2F77-4BC2-A6EA-C5AD41218FEE}"/>
              </a:ext>
            </a:extLst>
          </p:cNvPr>
          <p:cNvSpPr txBox="1">
            <a:spLocks/>
          </p:cNvSpPr>
          <p:nvPr/>
        </p:nvSpPr>
        <p:spPr>
          <a:xfrm>
            <a:off x="7559040" y="6475398"/>
            <a:ext cx="4632960" cy="3879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>
                <a:solidFill>
                  <a:srgbClr val="0528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7525BCD-7284-599E-C25F-E3F8661877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95" y="63908"/>
            <a:ext cx="3657600" cy="728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7517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98</Words>
  <Application>Microsoft Office PowerPoint</Application>
  <PresentationFormat>Widescreen</PresentationFormat>
  <Paragraphs>41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Theme</vt:lpstr>
      <vt:lpstr>Paper Title</vt:lpstr>
      <vt:lpstr>Paper Title and Student’s name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Paper Title</dc:title>
  <dc:creator>Chen Zhi Ning</dc:creator>
  <cp:lastModifiedBy>Terence See Shie Ping</cp:lastModifiedBy>
  <cp:revision>6</cp:revision>
  <dcterms:created xsi:type="dcterms:W3CDTF">2021-12-22T08:39:22Z</dcterms:created>
  <dcterms:modified xsi:type="dcterms:W3CDTF">2026-08-06T05:43:34Z</dcterms:modified>
</cp:coreProperties>
</file>